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K Modular" charset="1" panose="00000800000000000000"/>
      <p:regular r:id="rId12"/>
    </p:embeddedFont>
    <p:embeddedFont>
      <p:font typeface="CS Gordon Serif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Ultra-Bold Italics" charset="1" panose="00000000000000000000"/>
      <p:regular r:id="rId20"/>
    </p:embeddedFont>
    <p:embeddedFont>
      <p:font typeface="Garet Heavy" charset="1" panose="00000000000000000000"/>
      <p:regular r:id="rId21"/>
    </p:embeddedFont>
    <p:embeddedFont>
      <p:font typeface="Garet Heavy Italics" charset="1" panose="000000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2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5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jpe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8.jpeg" Type="http://schemas.openxmlformats.org/officeDocument/2006/relationships/image"/><Relationship Id="rId6" Target="../media/image29.png" Type="http://schemas.openxmlformats.org/officeDocument/2006/relationships/image"/><Relationship Id="rId7" Target="../media/image30.jpe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jpe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4.jpeg" Type="http://schemas.openxmlformats.org/officeDocument/2006/relationships/image"/><Relationship Id="rId6" Target="../media/image35.jpe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15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36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31523">
            <a:off x="15122401" y="3753539"/>
            <a:ext cx="5322084" cy="4571529"/>
          </a:xfrm>
          <a:custGeom>
            <a:avLst/>
            <a:gdLst/>
            <a:ahLst/>
            <a:cxnLst/>
            <a:rect r="r" b="b" t="t" l="l"/>
            <a:pathLst>
              <a:path h="4571529" w="5322084">
                <a:moveTo>
                  <a:pt x="0" y="0"/>
                </a:moveTo>
                <a:lnTo>
                  <a:pt x="5322084" y="0"/>
                </a:lnTo>
                <a:lnTo>
                  <a:pt x="5322084" y="4571529"/>
                </a:lnTo>
                <a:lnTo>
                  <a:pt x="0" y="4571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64" r="-5980" b="-1682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11139">
            <a:off x="13721249" y="7960937"/>
            <a:ext cx="3481431" cy="3575282"/>
          </a:xfrm>
          <a:custGeom>
            <a:avLst/>
            <a:gdLst/>
            <a:ahLst/>
            <a:cxnLst/>
            <a:rect r="r" b="b" t="t" l="l"/>
            <a:pathLst>
              <a:path h="3575282" w="3481431">
                <a:moveTo>
                  <a:pt x="0" y="0"/>
                </a:moveTo>
                <a:lnTo>
                  <a:pt x="3481431" y="0"/>
                </a:lnTo>
                <a:lnTo>
                  <a:pt x="3481431" y="3575282"/>
                </a:lnTo>
                <a:lnTo>
                  <a:pt x="0" y="357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074556" y="-236172"/>
            <a:ext cx="1947663" cy="1786981"/>
          </a:xfrm>
          <a:custGeom>
            <a:avLst/>
            <a:gdLst/>
            <a:ahLst/>
            <a:cxnLst/>
            <a:rect r="r" b="b" t="t" l="l"/>
            <a:pathLst>
              <a:path h="1786981" w="1947663">
                <a:moveTo>
                  <a:pt x="1947663" y="0"/>
                </a:moveTo>
                <a:lnTo>
                  <a:pt x="0" y="0"/>
                </a:lnTo>
                <a:lnTo>
                  <a:pt x="0" y="1786981"/>
                </a:lnTo>
                <a:lnTo>
                  <a:pt x="1947663" y="1786981"/>
                </a:lnTo>
                <a:lnTo>
                  <a:pt x="194766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00257" y="886932"/>
            <a:ext cx="1887486" cy="532271"/>
          </a:xfrm>
          <a:custGeom>
            <a:avLst/>
            <a:gdLst/>
            <a:ahLst/>
            <a:cxnLst/>
            <a:rect r="r" b="b" t="t" l="l"/>
            <a:pathLst>
              <a:path h="532271" w="1887486">
                <a:moveTo>
                  <a:pt x="0" y="0"/>
                </a:moveTo>
                <a:lnTo>
                  <a:pt x="1887486" y="0"/>
                </a:lnTo>
                <a:lnTo>
                  <a:pt x="1887486" y="532271"/>
                </a:lnTo>
                <a:lnTo>
                  <a:pt x="0" y="532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6104" y="6069253"/>
            <a:ext cx="6266833" cy="6221239"/>
          </a:xfrm>
          <a:custGeom>
            <a:avLst/>
            <a:gdLst/>
            <a:ahLst/>
            <a:cxnLst/>
            <a:rect r="r" b="b" t="t" l="l"/>
            <a:pathLst>
              <a:path h="6221239" w="6266833">
                <a:moveTo>
                  <a:pt x="0" y="0"/>
                </a:moveTo>
                <a:lnTo>
                  <a:pt x="6266833" y="0"/>
                </a:lnTo>
                <a:lnTo>
                  <a:pt x="6266833" y="6221239"/>
                </a:lnTo>
                <a:lnTo>
                  <a:pt x="0" y="6221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034" r="-5422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031523">
            <a:off x="3162002" y="-2027066"/>
            <a:ext cx="5322084" cy="4571529"/>
          </a:xfrm>
          <a:custGeom>
            <a:avLst/>
            <a:gdLst/>
            <a:ahLst/>
            <a:cxnLst/>
            <a:rect r="r" b="b" t="t" l="l"/>
            <a:pathLst>
              <a:path h="4571529" w="5322084">
                <a:moveTo>
                  <a:pt x="5322084" y="0"/>
                </a:moveTo>
                <a:lnTo>
                  <a:pt x="0" y="0"/>
                </a:lnTo>
                <a:lnTo>
                  <a:pt x="0" y="4571529"/>
                </a:lnTo>
                <a:lnTo>
                  <a:pt x="5322084" y="4571529"/>
                </a:lnTo>
                <a:lnTo>
                  <a:pt x="5322084" y="0"/>
                </a:lnTo>
                <a:close/>
              </a:path>
            </a:pathLst>
          </a:custGeom>
          <a:blipFill>
            <a:blip r:embed="rId3"/>
            <a:stretch>
              <a:fillRect l="0" t="-15664" r="-5980" b="-1682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73831" y="4564984"/>
            <a:ext cx="11993519" cy="122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7"/>
              </a:lnSpc>
            </a:pPr>
            <a:r>
              <a:rPr lang="en-US" sz="8497">
                <a:solidFill>
                  <a:srgbClr val="FFFFFF"/>
                </a:solidFill>
                <a:latin typeface="HK Modular Bold"/>
              </a:rPr>
              <a:t>KELOMPOK 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270321" y="6039303"/>
            <a:ext cx="2540641" cy="2331038"/>
          </a:xfrm>
          <a:custGeom>
            <a:avLst/>
            <a:gdLst/>
            <a:ahLst/>
            <a:cxnLst/>
            <a:rect r="r" b="b" t="t" l="l"/>
            <a:pathLst>
              <a:path h="2331038" w="2540641">
                <a:moveTo>
                  <a:pt x="0" y="0"/>
                </a:moveTo>
                <a:lnTo>
                  <a:pt x="2540642" y="0"/>
                </a:lnTo>
                <a:lnTo>
                  <a:pt x="2540642" y="2331039"/>
                </a:lnTo>
                <a:lnTo>
                  <a:pt x="0" y="2331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7791093">
            <a:off x="2219608" y="8240287"/>
            <a:ext cx="3909788" cy="4302380"/>
          </a:xfrm>
          <a:custGeom>
            <a:avLst/>
            <a:gdLst/>
            <a:ahLst/>
            <a:cxnLst/>
            <a:rect r="r" b="b" t="t" l="l"/>
            <a:pathLst>
              <a:path h="4302380" w="3909788">
                <a:moveTo>
                  <a:pt x="0" y="4302380"/>
                </a:moveTo>
                <a:lnTo>
                  <a:pt x="3909789" y="4302380"/>
                </a:lnTo>
                <a:lnTo>
                  <a:pt x="3909789" y="0"/>
                </a:lnTo>
                <a:lnTo>
                  <a:pt x="0" y="0"/>
                </a:lnTo>
                <a:lnTo>
                  <a:pt x="0" y="430238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57318"/>
            <a:ext cx="2237019" cy="991499"/>
          </a:xfrm>
          <a:custGeom>
            <a:avLst/>
            <a:gdLst/>
            <a:ahLst/>
            <a:cxnLst/>
            <a:rect r="r" b="b" t="t" l="l"/>
            <a:pathLst>
              <a:path h="991499" w="2237019">
                <a:moveTo>
                  <a:pt x="0" y="0"/>
                </a:moveTo>
                <a:lnTo>
                  <a:pt x="2237019" y="0"/>
                </a:lnTo>
                <a:lnTo>
                  <a:pt x="2237019" y="991500"/>
                </a:lnTo>
                <a:lnTo>
                  <a:pt x="0" y="991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8860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15860" y="919645"/>
            <a:ext cx="1343440" cy="466846"/>
          </a:xfrm>
          <a:custGeom>
            <a:avLst/>
            <a:gdLst/>
            <a:ahLst/>
            <a:cxnLst/>
            <a:rect r="r" b="b" t="t" l="l"/>
            <a:pathLst>
              <a:path h="466846" w="1343440">
                <a:moveTo>
                  <a:pt x="0" y="0"/>
                </a:moveTo>
                <a:lnTo>
                  <a:pt x="1343440" y="0"/>
                </a:lnTo>
                <a:lnTo>
                  <a:pt x="1343440" y="466846"/>
                </a:lnTo>
                <a:lnTo>
                  <a:pt x="0" y="466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3310097" y="7481697"/>
            <a:ext cx="418961" cy="4114800"/>
          </a:xfrm>
          <a:custGeom>
            <a:avLst/>
            <a:gdLst/>
            <a:ahLst/>
            <a:cxnLst/>
            <a:rect r="r" b="b" t="t" l="l"/>
            <a:pathLst>
              <a:path h="4114800" w="418961">
                <a:moveTo>
                  <a:pt x="0" y="0"/>
                </a:moveTo>
                <a:lnTo>
                  <a:pt x="418961" y="0"/>
                </a:lnTo>
                <a:lnTo>
                  <a:pt x="4189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7367747" y="7481697"/>
            <a:ext cx="418961" cy="4114800"/>
          </a:xfrm>
          <a:custGeom>
            <a:avLst/>
            <a:gdLst/>
            <a:ahLst/>
            <a:cxnLst/>
            <a:rect r="r" b="b" t="t" l="l"/>
            <a:pathLst>
              <a:path h="4114800" w="418961">
                <a:moveTo>
                  <a:pt x="0" y="0"/>
                </a:moveTo>
                <a:lnTo>
                  <a:pt x="418961" y="0"/>
                </a:lnTo>
                <a:lnTo>
                  <a:pt x="4189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479419" y="845956"/>
            <a:ext cx="1982545" cy="573247"/>
            <a:chOff x="0" y="0"/>
            <a:chExt cx="2643394" cy="7643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4330" cy="764330"/>
            </a:xfrm>
            <a:custGeom>
              <a:avLst/>
              <a:gdLst/>
              <a:ahLst/>
              <a:cxnLst/>
              <a:rect r="r" b="b" t="t" l="l"/>
              <a:pathLst>
                <a:path h="764330" w="764330">
                  <a:moveTo>
                    <a:pt x="0" y="0"/>
                  </a:moveTo>
                  <a:lnTo>
                    <a:pt x="764330" y="0"/>
                  </a:lnTo>
                  <a:lnTo>
                    <a:pt x="764330" y="764330"/>
                  </a:lnTo>
                  <a:lnTo>
                    <a:pt x="0" y="76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79064" y="0"/>
              <a:ext cx="764330" cy="764330"/>
            </a:xfrm>
            <a:custGeom>
              <a:avLst/>
              <a:gdLst/>
              <a:ahLst/>
              <a:cxnLst/>
              <a:rect r="r" b="b" t="t" l="l"/>
              <a:pathLst>
                <a:path h="764330" w="764330">
                  <a:moveTo>
                    <a:pt x="0" y="0"/>
                  </a:moveTo>
                  <a:lnTo>
                    <a:pt x="764330" y="0"/>
                  </a:lnTo>
                  <a:lnTo>
                    <a:pt x="764330" y="764330"/>
                  </a:lnTo>
                  <a:lnTo>
                    <a:pt x="0" y="76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79129" y="0"/>
              <a:ext cx="883154" cy="764330"/>
            </a:xfrm>
            <a:custGeom>
              <a:avLst/>
              <a:gdLst/>
              <a:ahLst/>
              <a:cxnLst/>
              <a:rect r="r" b="b" t="t" l="l"/>
              <a:pathLst>
                <a:path h="764330" w="883154">
                  <a:moveTo>
                    <a:pt x="0" y="0"/>
                  </a:moveTo>
                  <a:lnTo>
                    <a:pt x="883154" y="0"/>
                  </a:lnTo>
                  <a:lnTo>
                    <a:pt x="883154" y="764330"/>
                  </a:lnTo>
                  <a:lnTo>
                    <a:pt x="0" y="76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-394960" y="3049186"/>
            <a:ext cx="19077919" cy="133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0"/>
              </a:lnSpc>
            </a:pPr>
            <a:r>
              <a:rPr lang="en-US" sz="9300">
                <a:solidFill>
                  <a:srgbClr val="FFFFFF"/>
                </a:solidFill>
                <a:latin typeface="HK Modular Bold"/>
              </a:rPr>
              <a:t>E-ECHANTED BOOK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47240" y="5777153"/>
            <a:ext cx="11993519" cy="122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7"/>
              </a:lnSpc>
            </a:pPr>
            <a:r>
              <a:rPr lang="en-US" sz="8497">
                <a:solidFill>
                  <a:srgbClr val="FFFFFF"/>
                </a:solidFill>
                <a:latin typeface="HK Modular Bold"/>
              </a:rPr>
              <a:t>SWIFT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915860" y="8010867"/>
            <a:ext cx="1607807" cy="1607807"/>
          </a:xfrm>
          <a:custGeom>
            <a:avLst/>
            <a:gdLst/>
            <a:ahLst/>
            <a:cxnLst/>
            <a:rect r="r" b="b" t="t" l="l"/>
            <a:pathLst>
              <a:path h="1607807" w="1607807">
                <a:moveTo>
                  <a:pt x="0" y="0"/>
                </a:moveTo>
                <a:lnTo>
                  <a:pt x="1607807" y="0"/>
                </a:lnTo>
                <a:lnTo>
                  <a:pt x="1607807" y="1607807"/>
                </a:lnTo>
                <a:lnTo>
                  <a:pt x="0" y="16078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887" r="-7947" b="-6515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548288" y="5725569"/>
            <a:ext cx="6620609" cy="6231648"/>
          </a:xfrm>
          <a:custGeom>
            <a:avLst/>
            <a:gdLst/>
            <a:ahLst/>
            <a:cxnLst/>
            <a:rect r="r" b="b" t="t" l="l"/>
            <a:pathLst>
              <a:path h="6231648" w="6620609">
                <a:moveTo>
                  <a:pt x="6620608" y="0"/>
                </a:moveTo>
                <a:lnTo>
                  <a:pt x="0" y="0"/>
                </a:lnTo>
                <a:lnTo>
                  <a:pt x="0" y="6231647"/>
                </a:lnTo>
                <a:lnTo>
                  <a:pt x="6620608" y="6231647"/>
                </a:lnTo>
                <a:lnTo>
                  <a:pt x="662060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6084" y="3276968"/>
            <a:ext cx="6182834" cy="6437110"/>
            <a:chOff x="0" y="0"/>
            <a:chExt cx="8243778" cy="858281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5617" t="0" r="5617" b="0"/>
            <a:stretch>
              <a:fillRect/>
            </a:stretch>
          </p:blipFill>
          <p:spPr>
            <a:xfrm flipH="false" flipV="false">
              <a:off x="0" y="0"/>
              <a:ext cx="8243778" cy="858281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10800000">
            <a:off x="12676299" y="-2414632"/>
            <a:ext cx="4583001" cy="4921344"/>
          </a:xfrm>
          <a:custGeom>
            <a:avLst/>
            <a:gdLst/>
            <a:ahLst/>
            <a:cxnLst/>
            <a:rect r="r" b="b" t="t" l="l"/>
            <a:pathLst>
              <a:path h="4921344" w="4583001">
                <a:moveTo>
                  <a:pt x="0" y="0"/>
                </a:moveTo>
                <a:lnTo>
                  <a:pt x="4583001" y="0"/>
                </a:lnTo>
                <a:lnTo>
                  <a:pt x="4583001" y="4921343"/>
                </a:lnTo>
                <a:lnTo>
                  <a:pt x="0" y="492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3706344" y="6783993"/>
            <a:ext cx="755627" cy="4114800"/>
          </a:xfrm>
          <a:custGeom>
            <a:avLst/>
            <a:gdLst/>
            <a:ahLst/>
            <a:cxnLst/>
            <a:rect r="r" b="b" t="t" l="l"/>
            <a:pathLst>
              <a:path h="4114800" w="755627">
                <a:moveTo>
                  <a:pt x="0" y="0"/>
                </a:moveTo>
                <a:lnTo>
                  <a:pt x="755627" y="0"/>
                </a:lnTo>
                <a:lnTo>
                  <a:pt x="755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195682">
            <a:off x="14209017" y="-2793059"/>
            <a:ext cx="5451399" cy="5598356"/>
          </a:xfrm>
          <a:custGeom>
            <a:avLst/>
            <a:gdLst/>
            <a:ahLst/>
            <a:cxnLst/>
            <a:rect r="r" b="b" t="t" l="l"/>
            <a:pathLst>
              <a:path h="5598356" w="5451399">
                <a:moveTo>
                  <a:pt x="0" y="0"/>
                </a:moveTo>
                <a:lnTo>
                  <a:pt x="5451399" y="0"/>
                </a:lnTo>
                <a:lnTo>
                  <a:pt x="5451399" y="5598356"/>
                </a:lnTo>
                <a:lnTo>
                  <a:pt x="0" y="5598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54793" y="2991891"/>
            <a:ext cx="1395961" cy="485096"/>
          </a:xfrm>
          <a:custGeom>
            <a:avLst/>
            <a:gdLst/>
            <a:ahLst/>
            <a:cxnLst/>
            <a:rect r="r" b="b" t="t" l="l"/>
            <a:pathLst>
              <a:path h="485096" w="1395961">
                <a:moveTo>
                  <a:pt x="0" y="0"/>
                </a:moveTo>
                <a:lnTo>
                  <a:pt x="1395961" y="0"/>
                </a:lnTo>
                <a:lnTo>
                  <a:pt x="1395961" y="485097"/>
                </a:lnTo>
                <a:lnTo>
                  <a:pt x="0" y="485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2975" y="1938386"/>
            <a:ext cx="10591378" cy="133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40"/>
              </a:lnSpc>
            </a:pPr>
            <a:r>
              <a:rPr lang="en-US" sz="9400">
                <a:solidFill>
                  <a:srgbClr val="FFFFFF"/>
                </a:solidFill>
                <a:latin typeface="HK Modular Bold"/>
              </a:rPr>
              <a:t>KELOMPOK 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975" y="609752"/>
            <a:ext cx="7030787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HK Modular Bold"/>
              </a:rPr>
              <a:t>SWIFT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26757" y="2487661"/>
            <a:ext cx="4784293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FB2B6"/>
                </a:solidFill>
                <a:latin typeface="HK Modular"/>
              </a:rPr>
              <a:t>Topik Bahasan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026757" y="3772242"/>
            <a:ext cx="4784293" cy="457200"/>
            <a:chOff x="0" y="0"/>
            <a:chExt cx="6379057" cy="609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102300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Modular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85685" y="-76200"/>
              <a:ext cx="49933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FFFFFF"/>
                  </a:solidFill>
                  <a:latin typeface="HK Modular"/>
                </a:rPr>
                <a:t>TUJUAN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26757" y="4759367"/>
            <a:ext cx="4784293" cy="457200"/>
            <a:chOff x="0" y="0"/>
            <a:chExt cx="6379057" cy="609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02300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Modular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85685" y="-76200"/>
              <a:ext cx="49933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FFFFFF"/>
                  </a:solidFill>
                  <a:latin typeface="HK Modular"/>
                </a:rPr>
                <a:t>FLOWCHART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26757" y="5479791"/>
            <a:ext cx="4784293" cy="990600"/>
            <a:chOff x="0" y="0"/>
            <a:chExt cx="6379057" cy="13208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336550"/>
              <a:ext cx="102300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Modular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85685" y="-76200"/>
              <a:ext cx="4993372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FFFFFF"/>
                  </a:solidFill>
                  <a:latin typeface="HK Modular"/>
                </a:rPr>
                <a:t>USER INTERFACE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026757" y="6733616"/>
            <a:ext cx="4784293" cy="457200"/>
            <a:chOff x="0" y="0"/>
            <a:chExt cx="6379057" cy="6096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385685" y="-76200"/>
              <a:ext cx="49933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FFFFFF"/>
                  </a:solidFill>
                  <a:latin typeface="HK Modular"/>
                </a:rPr>
                <a:t>kesimpulan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102300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Modular"/>
                </a:rPr>
                <a:t>04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42975" y="-718883"/>
            <a:ext cx="7030787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HK Modular Bold"/>
              </a:rPr>
              <a:t>SWIFT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59095" y="7200341"/>
            <a:ext cx="214971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026757" y="7457516"/>
            <a:ext cx="4784293" cy="457200"/>
            <a:chOff x="0" y="0"/>
            <a:chExt cx="6379057" cy="6096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1385685" y="-76200"/>
              <a:ext cx="49933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u="sng">
                  <a:solidFill>
                    <a:srgbClr val="FFFFFF"/>
                  </a:solidFill>
                  <a:latin typeface="HK Modular"/>
                </a:rPr>
                <a:t>penutupan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102300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Modular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13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728151" cy="10287000"/>
            <a:chOff x="0" y="0"/>
            <a:chExt cx="1163753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664" r="0" b="10664"/>
            <a:stretch>
              <a:fillRect/>
            </a:stretch>
          </p:blipFill>
          <p:spPr>
            <a:xfrm flipH="false" flipV="false">
              <a:off x="0" y="0"/>
              <a:ext cx="1163753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0">
            <a:off x="16624516" y="5371437"/>
            <a:ext cx="2378950" cy="2182687"/>
          </a:xfrm>
          <a:custGeom>
            <a:avLst/>
            <a:gdLst/>
            <a:ahLst/>
            <a:cxnLst/>
            <a:rect r="r" b="b" t="t" l="l"/>
            <a:pathLst>
              <a:path h="2182687" w="2378950">
                <a:moveTo>
                  <a:pt x="2378950" y="0"/>
                </a:moveTo>
                <a:lnTo>
                  <a:pt x="0" y="0"/>
                </a:lnTo>
                <a:lnTo>
                  <a:pt x="0" y="2182687"/>
                </a:lnTo>
                <a:lnTo>
                  <a:pt x="2378950" y="2182687"/>
                </a:lnTo>
                <a:lnTo>
                  <a:pt x="23789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86220">
            <a:off x="-527005" y="-1580046"/>
            <a:ext cx="4952701" cy="5318336"/>
          </a:xfrm>
          <a:custGeom>
            <a:avLst/>
            <a:gdLst/>
            <a:ahLst/>
            <a:cxnLst/>
            <a:rect r="r" b="b" t="t" l="l"/>
            <a:pathLst>
              <a:path h="5318336" w="4952701">
                <a:moveTo>
                  <a:pt x="0" y="0"/>
                </a:moveTo>
                <a:lnTo>
                  <a:pt x="4952701" y="0"/>
                </a:lnTo>
                <a:lnTo>
                  <a:pt x="4952701" y="5318336"/>
                </a:lnTo>
                <a:lnTo>
                  <a:pt x="0" y="531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333" y="1480974"/>
            <a:ext cx="8391485" cy="6396163"/>
            <a:chOff x="0" y="0"/>
            <a:chExt cx="11188647" cy="85282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357915" y="7714568"/>
              <a:ext cx="3830733" cy="81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20E13"/>
                  </a:solidFill>
                  <a:latin typeface="CS Gordon Serif"/>
                </a:rPr>
                <a:t>Bagi Kita Keren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20E13"/>
                  </a:solidFill>
                  <a:latin typeface="CS Gordon Serif"/>
                </a:rPr>
                <a:t>88%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288416" cy="81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20E13"/>
                  </a:solidFill>
                  <a:latin typeface="CS Gordon Serif"/>
                </a:rPr>
                <a:t>Pengalaman USER</a:t>
              </a:r>
            </a:p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20E13"/>
                  </a:solidFill>
                  <a:latin typeface="CS Gordon Serif"/>
                </a:rPr>
                <a:t>12%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294143" y="735085"/>
              <a:ext cx="7058046" cy="7058046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137203" y="0"/>
                <a:ext cx="2765373" cy="2674380"/>
              </a:xfrm>
              <a:custGeom>
                <a:avLst/>
                <a:gdLst/>
                <a:ahLst/>
                <a:cxnLst/>
                <a:rect r="r" b="b" t="t" l="l"/>
                <a:pathLst>
                  <a:path h="2674380" w="2765373">
                    <a:moveTo>
                      <a:pt x="1407203" y="0"/>
                    </a:moveTo>
                    <a:cubicBezTo>
                      <a:pt x="2022825" y="0"/>
                      <a:pt x="2549797" y="441526"/>
                      <a:pt x="2657585" y="1047638"/>
                    </a:cubicBezTo>
                    <a:cubicBezTo>
                      <a:pt x="2765373" y="1653750"/>
                      <a:pt x="2422935" y="2249887"/>
                      <a:pt x="1845058" y="2462134"/>
                    </a:cubicBezTo>
                    <a:cubicBezTo>
                      <a:pt x="1267181" y="2674380"/>
                      <a:pt x="620295" y="2441608"/>
                      <a:pt x="310148" y="1909820"/>
                    </a:cubicBezTo>
                    <a:cubicBezTo>
                      <a:pt x="0" y="1378032"/>
                      <a:pt x="115914" y="700383"/>
                      <a:pt x="585185" y="301916"/>
                    </a:cubicBezTo>
                    <a:lnTo>
                      <a:pt x="1407203" y="1270000"/>
                    </a:lnTo>
                    <a:close/>
                  </a:path>
                </a:pathLst>
              </a:custGeom>
              <a:solidFill>
                <a:srgbClr val="F80F0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400625" y="0"/>
                <a:ext cx="869375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869375">
                    <a:moveTo>
                      <a:pt x="0" y="344210"/>
                    </a:moveTo>
                    <a:cubicBezTo>
                      <a:pt x="235440" y="123117"/>
                      <a:pt x="546271" y="32"/>
                      <a:pt x="869248" y="0"/>
                    </a:cubicBezTo>
                    <a:lnTo>
                      <a:pt x="869375" y="1270000"/>
                    </a:lnTo>
                    <a:close/>
                  </a:path>
                </a:pathLst>
              </a:custGeom>
              <a:solidFill>
                <a:srgbClr val="9B2222"/>
              </a:solidFill>
            </p:spPr>
          </p:sp>
        </p:grpSp>
      </p:grpSp>
      <p:sp>
        <p:nvSpPr>
          <p:cNvPr name="Freeform 12" id="12"/>
          <p:cNvSpPr/>
          <p:nvPr/>
        </p:nvSpPr>
        <p:spPr>
          <a:xfrm flipH="true" flipV="false" rot="0">
            <a:off x="6106491" y="7877136"/>
            <a:ext cx="4483239" cy="4604096"/>
          </a:xfrm>
          <a:custGeom>
            <a:avLst/>
            <a:gdLst/>
            <a:ahLst/>
            <a:cxnLst/>
            <a:rect r="r" b="b" t="t" l="l"/>
            <a:pathLst>
              <a:path h="4604096" w="4483239">
                <a:moveTo>
                  <a:pt x="4483239" y="0"/>
                </a:moveTo>
                <a:lnTo>
                  <a:pt x="0" y="0"/>
                </a:lnTo>
                <a:lnTo>
                  <a:pt x="0" y="4604096"/>
                </a:lnTo>
                <a:lnTo>
                  <a:pt x="4483239" y="4604096"/>
                </a:lnTo>
                <a:lnTo>
                  <a:pt x="448323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102987" y="9144000"/>
            <a:ext cx="3156313" cy="228600"/>
            <a:chOff x="0" y="0"/>
            <a:chExt cx="4208418" cy="304800"/>
          </a:xfrm>
        </p:grpSpPr>
        <p:grpSp>
          <p:nvGrpSpPr>
            <p:cNvPr name="Group 14" id="14"/>
            <p:cNvGrpSpPr/>
            <p:nvPr/>
          </p:nvGrpSpPr>
          <p:grpSpPr>
            <a:xfrm rot="-5387663">
              <a:off x="-17715" y="18695"/>
              <a:ext cx="291811" cy="255335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30200"/>
                <a:ext cx="558800" cy="330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99273" y="19094"/>
              <a:ext cx="3709144" cy="285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5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HK Modular Bold"/>
                </a:rPr>
                <a:t>KE HALAMAN AGENDA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290767" y="-452962"/>
            <a:ext cx="7333749" cy="4637874"/>
            <a:chOff x="0" y="0"/>
            <a:chExt cx="9778333" cy="618383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5517082"/>
              <a:ext cx="977833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383242"/>
              <a:ext cx="9778333" cy="3662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>
                  <a:solidFill>
                    <a:srgbClr val="FFFFFF"/>
                  </a:solidFill>
                  <a:latin typeface="HK Modular Bold"/>
                </a:rPr>
                <a:t>TUJUAN &amp; FUNGSI</a:t>
              </a:r>
            </a:p>
            <a:p>
              <a:pPr>
                <a:lnSpc>
                  <a:spcPts val="715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6675"/>
              <a:ext cx="9778333" cy="1249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290767" y="2795655"/>
            <a:ext cx="8390571" cy="807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  <a:spcBef>
                <a:spcPct val="0"/>
              </a:spcBef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Tujuan: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Meningkatkan aksesibilitas pendidikan.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Memudahkan pembelajaran online.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Mengurangi beban fisik siswa.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Menyediakan konten interaktif.</a:t>
            </a:r>
          </a:p>
          <a:p>
            <a:pPr>
              <a:lnSpc>
                <a:spcPts val="3733"/>
              </a:lnSpc>
              <a:spcBef>
                <a:spcPct val="0"/>
              </a:spcBef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Fungsi: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Perpustakaan digital dengan beragam materi 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pembelajaran.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Penanda buku dan catatan.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Pengaturan pembelajaran yang personalisasi.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Fasilitas kolaborasi dan diskusi.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Integrasi dengan sistem penilaian.</a:t>
            </a:r>
          </a:p>
          <a:p>
            <a:pPr marL="671719" indent="-335859" lvl="1">
              <a:lnSpc>
                <a:spcPts val="3733"/>
              </a:lnSpc>
              <a:spcBef>
                <a:spcPct val="0"/>
              </a:spcBef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Bebas Neue"/>
              </a:rPr>
              <a:t>Keamanan dan privasi data pengguna.</a:t>
            </a:r>
          </a:p>
          <a:p>
            <a:pPr>
              <a:lnSpc>
                <a:spcPts val="3733"/>
              </a:lnSpc>
              <a:spcBef>
                <a:spcPct val="0"/>
              </a:spcBef>
            </a:pPr>
          </a:p>
          <a:p>
            <a:pPr>
              <a:lnSpc>
                <a:spcPts val="3733"/>
              </a:lnSpc>
              <a:spcBef>
                <a:spcPct val="0"/>
              </a:spcBef>
            </a:pPr>
          </a:p>
          <a:p>
            <a:pPr>
              <a:lnSpc>
                <a:spcPts val="3733"/>
              </a:lnSpc>
              <a:spcBef>
                <a:spcPct val="0"/>
              </a:spcBef>
            </a:pPr>
          </a:p>
          <a:p>
            <a:pPr>
              <a:lnSpc>
                <a:spcPts val="3733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40384" y="7340293"/>
            <a:ext cx="2194232" cy="2194232"/>
          </a:xfrm>
          <a:custGeom>
            <a:avLst/>
            <a:gdLst/>
            <a:ahLst/>
            <a:cxnLst/>
            <a:rect r="r" b="b" t="t" l="l"/>
            <a:pathLst>
              <a:path h="2194232" w="2194232">
                <a:moveTo>
                  <a:pt x="0" y="0"/>
                </a:moveTo>
                <a:lnTo>
                  <a:pt x="2194232" y="0"/>
                </a:lnTo>
                <a:lnTo>
                  <a:pt x="2194232" y="2194232"/>
                </a:lnTo>
                <a:lnTo>
                  <a:pt x="0" y="219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1881">
            <a:off x="-124587" y="5591774"/>
            <a:ext cx="7725537" cy="8229600"/>
          </a:xfrm>
          <a:custGeom>
            <a:avLst/>
            <a:gdLst/>
            <a:ahLst/>
            <a:cxnLst/>
            <a:rect r="r" b="b" t="t" l="l"/>
            <a:pathLst>
              <a:path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98985" y="198909"/>
            <a:ext cx="4678394" cy="9507665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t="-2514" r="0" b="-251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01343" y="6059400"/>
            <a:ext cx="3647174" cy="3647174"/>
          </a:xfrm>
          <a:custGeom>
            <a:avLst/>
            <a:gdLst/>
            <a:ahLst/>
            <a:cxnLst/>
            <a:rect r="r" b="b" t="t" l="l"/>
            <a:pathLst>
              <a:path h="3647174" w="3647174">
                <a:moveTo>
                  <a:pt x="0" y="0"/>
                </a:moveTo>
                <a:lnTo>
                  <a:pt x="3647175" y="0"/>
                </a:lnTo>
                <a:lnTo>
                  <a:pt x="3647175" y="3647174"/>
                </a:lnTo>
                <a:lnTo>
                  <a:pt x="0" y="364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086523" y="6396990"/>
            <a:ext cx="1920240" cy="231458"/>
            <a:chOff x="0" y="0"/>
            <a:chExt cx="2560320" cy="308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50800"/>
              <a:ext cx="2461260" cy="229870"/>
            </a:xfrm>
            <a:custGeom>
              <a:avLst/>
              <a:gdLst/>
              <a:ahLst/>
              <a:cxnLst/>
              <a:rect r="r" b="b" t="t" l="l"/>
              <a:pathLst>
                <a:path h="229870" w="2461260">
                  <a:moveTo>
                    <a:pt x="71120" y="0"/>
                  </a:moveTo>
                  <a:cubicBezTo>
                    <a:pt x="1508760" y="16510"/>
                    <a:pt x="1597660" y="53340"/>
                    <a:pt x="1753870" y="66040"/>
                  </a:cubicBezTo>
                  <a:cubicBezTo>
                    <a:pt x="1944370" y="81280"/>
                    <a:pt x="2305050" y="55880"/>
                    <a:pt x="2391410" y="69850"/>
                  </a:cubicBezTo>
                  <a:cubicBezTo>
                    <a:pt x="2414270" y="73660"/>
                    <a:pt x="2421890" y="73660"/>
                    <a:pt x="2433320" y="83820"/>
                  </a:cubicBezTo>
                  <a:cubicBezTo>
                    <a:pt x="2446020" y="95250"/>
                    <a:pt x="2461260" y="123190"/>
                    <a:pt x="2459990" y="142240"/>
                  </a:cubicBezTo>
                  <a:cubicBezTo>
                    <a:pt x="2458720" y="161290"/>
                    <a:pt x="2440940" y="187960"/>
                    <a:pt x="2426970" y="198120"/>
                  </a:cubicBezTo>
                  <a:cubicBezTo>
                    <a:pt x="2415540" y="207010"/>
                    <a:pt x="2397760" y="208280"/>
                    <a:pt x="2383790" y="207010"/>
                  </a:cubicBezTo>
                  <a:cubicBezTo>
                    <a:pt x="2369820" y="205740"/>
                    <a:pt x="2354580" y="198120"/>
                    <a:pt x="2344420" y="189230"/>
                  </a:cubicBezTo>
                  <a:cubicBezTo>
                    <a:pt x="2334260" y="179070"/>
                    <a:pt x="2326640" y="163830"/>
                    <a:pt x="2324100" y="149860"/>
                  </a:cubicBezTo>
                  <a:cubicBezTo>
                    <a:pt x="2321560" y="135890"/>
                    <a:pt x="2322830" y="119380"/>
                    <a:pt x="2330450" y="106680"/>
                  </a:cubicBezTo>
                  <a:cubicBezTo>
                    <a:pt x="2339340" y="91440"/>
                    <a:pt x="2364740" y="73660"/>
                    <a:pt x="2383790" y="71120"/>
                  </a:cubicBezTo>
                  <a:cubicBezTo>
                    <a:pt x="2402840" y="68580"/>
                    <a:pt x="2430780" y="81280"/>
                    <a:pt x="2443480" y="93980"/>
                  </a:cubicBezTo>
                  <a:cubicBezTo>
                    <a:pt x="2453640" y="104140"/>
                    <a:pt x="2458720" y="121920"/>
                    <a:pt x="2459990" y="135890"/>
                  </a:cubicBezTo>
                  <a:cubicBezTo>
                    <a:pt x="2461260" y="149860"/>
                    <a:pt x="2457450" y="166370"/>
                    <a:pt x="2448560" y="177800"/>
                  </a:cubicBezTo>
                  <a:cubicBezTo>
                    <a:pt x="2437130" y="191770"/>
                    <a:pt x="2421890" y="199390"/>
                    <a:pt x="2391410" y="207010"/>
                  </a:cubicBezTo>
                  <a:cubicBezTo>
                    <a:pt x="2293620" y="229870"/>
                    <a:pt x="1930400" y="209550"/>
                    <a:pt x="1738630" y="194310"/>
                  </a:cubicBezTo>
                  <a:cubicBezTo>
                    <a:pt x="1584960" y="182880"/>
                    <a:pt x="1502410" y="149860"/>
                    <a:pt x="1327150" y="138430"/>
                  </a:cubicBezTo>
                  <a:cubicBezTo>
                    <a:pt x="1022350" y="118110"/>
                    <a:pt x="204470" y="166370"/>
                    <a:pt x="71120" y="140970"/>
                  </a:cubicBezTo>
                  <a:cubicBezTo>
                    <a:pt x="44450" y="135890"/>
                    <a:pt x="36830" y="133350"/>
                    <a:pt x="25400" y="123190"/>
                  </a:cubicBezTo>
                  <a:cubicBezTo>
                    <a:pt x="13970" y="113030"/>
                    <a:pt x="2540" y="93980"/>
                    <a:pt x="1270" y="78740"/>
                  </a:cubicBezTo>
                  <a:cubicBezTo>
                    <a:pt x="0" y="63500"/>
                    <a:pt x="3810" y="43180"/>
                    <a:pt x="13970" y="30480"/>
                  </a:cubicBezTo>
                  <a:cubicBezTo>
                    <a:pt x="25400" y="16510"/>
                    <a:pt x="71120" y="0"/>
                    <a:pt x="7112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983652" y="6317932"/>
            <a:ext cx="1813560" cy="235267"/>
            <a:chOff x="0" y="0"/>
            <a:chExt cx="2418080" cy="3136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1910"/>
              <a:ext cx="2319020" cy="238760"/>
            </a:xfrm>
            <a:custGeom>
              <a:avLst/>
              <a:gdLst/>
              <a:ahLst/>
              <a:cxnLst/>
              <a:rect r="r" b="b" t="t" l="l"/>
              <a:pathLst>
                <a:path h="238760" w="2319020">
                  <a:moveTo>
                    <a:pt x="57150" y="81280"/>
                  </a:moveTo>
                  <a:cubicBezTo>
                    <a:pt x="325120" y="20320"/>
                    <a:pt x="397510" y="13970"/>
                    <a:pt x="501650" y="8890"/>
                  </a:cubicBezTo>
                  <a:cubicBezTo>
                    <a:pt x="666750" y="1270"/>
                    <a:pt x="951230" y="0"/>
                    <a:pt x="1140460" y="15240"/>
                  </a:cubicBezTo>
                  <a:cubicBezTo>
                    <a:pt x="1292860" y="26670"/>
                    <a:pt x="1395730" y="62230"/>
                    <a:pt x="1550670" y="74930"/>
                  </a:cubicBezTo>
                  <a:cubicBezTo>
                    <a:pt x="1752600" y="91440"/>
                    <a:pt x="2160270" y="69850"/>
                    <a:pt x="2250440" y="83820"/>
                  </a:cubicBezTo>
                  <a:cubicBezTo>
                    <a:pt x="2273300" y="87630"/>
                    <a:pt x="2280920" y="87630"/>
                    <a:pt x="2291080" y="96520"/>
                  </a:cubicBezTo>
                  <a:cubicBezTo>
                    <a:pt x="2303780" y="107950"/>
                    <a:pt x="2317750" y="135890"/>
                    <a:pt x="2317750" y="153670"/>
                  </a:cubicBezTo>
                  <a:cubicBezTo>
                    <a:pt x="2317750" y="167640"/>
                    <a:pt x="2310130" y="182880"/>
                    <a:pt x="2301240" y="193040"/>
                  </a:cubicBezTo>
                  <a:cubicBezTo>
                    <a:pt x="2292350" y="203200"/>
                    <a:pt x="2279650" y="213360"/>
                    <a:pt x="2265680" y="215900"/>
                  </a:cubicBezTo>
                  <a:cubicBezTo>
                    <a:pt x="2249170" y="218440"/>
                    <a:pt x="2218690" y="210820"/>
                    <a:pt x="2204720" y="198120"/>
                  </a:cubicBezTo>
                  <a:cubicBezTo>
                    <a:pt x="2190750" y="185420"/>
                    <a:pt x="2183130" y="157480"/>
                    <a:pt x="2184400" y="139700"/>
                  </a:cubicBezTo>
                  <a:cubicBezTo>
                    <a:pt x="2185670" y="125730"/>
                    <a:pt x="2194560" y="110490"/>
                    <a:pt x="2204720" y="101600"/>
                  </a:cubicBezTo>
                  <a:cubicBezTo>
                    <a:pt x="2214880" y="92710"/>
                    <a:pt x="2230120" y="85090"/>
                    <a:pt x="2244090" y="83820"/>
                  </a:cubicBezTo>
                  <a:cubicBezTo>
                    <a:pt x="2258060" y="82550"/>
                    <a:pt x="2274570" y="83820"/>
                    <a:pt x="2286000" y="92710"/>
                  </a:cubicBezTo>
                  <a:cubicBezTo>
                    <a:pt x="2299970" y="102870"/>
                    <a:pt x="2315210" y="129540"/>
                    <a:pt x="2317750" y="147320"/>
                  </a:cubicBezTo>
                  <a:cubicBezTo>
                    <a:pt x="2319020" y="161290"/>
                    <a:pt x="2315210" y="176530"/>
                    <a:pt x="2306320" y="187960"/>
                  </a:cubicBezTo>
                  <a:cubicBezTo>
                    <a:pt x="2294890" y="201930"/>
                    <a:pt x="2280920" y="209550"/>
                    <a:pt x="2250440" y="217170"/>
                  </a:cubicBezTo>
                  <a:cubicBezTo>
                    <a:pt x="2159000" y="238760"/>
                    <a:pt x="1858010" y="219710"/>
                    <a:pt x="1659890" y="208280"/>
                  </a:cubicBezTo>
                  <a:cubicBezTo>
                    <a:pt x="1459230" y="196850"/>
                    <a:pt x="1267460" y="154940"/>
                    <a:pt x="1055370" y="146050"/>
                  </a:cubicBezTo>
                  <a:cubicBezTo>
                    <a:pt x="820420" y="137160"/>
                    <a:pt x="487680" y="140970"/>
                    <a:pt x="308610" y="163830"/>
                  </a:cubicBezTo>
                  <a:cubicBezTo>
                    <a:pt x="205740" y="177800"/>
                    <a:pt x="116840" y="226060"/>
                    <a:pt x="68580" y="220980"/>
                  </a:cubicBezTo>
                  <a:cubicBezTo>
                    <a:pt x="46990" y="218440"/>
                    <a:pt x="34290" y="212090"/>
                    <a:pt x="22860" y="200660"/>
                  </a:cubicBezTo>
                  <a:cubicBezTo>
                    <a:pt x="11430" y="190500"/>
                    <a:pt x="2540" y="171450"/>
                    <a:pt x="1270" y="156210"/>
                  </a:cubicBezTo>
                  <a:cubicBezTo>
                    <a:pt x="0" y="140970"/>
                    <a:pt x="6350" y="120650"/>
                    <a:pt x="15240" y="107950"/>
                  </a:cubicBezTo>
                  <a:cubicBezTo>
                    <a:pt x="24130" y="95250"/>
                    <a:pt x="57150" y="81280"/>
                    <a:pt x="57150" y="812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752550" y="1028700"/>
            <a:ext cx="6555931" cy="7545961"/>
          </a:xfrm>
          <a:custGeom>
            <a:avLst/>
            <a:gdLst/>
            <a:ahLst/>
            <a:cxnLst/>
            <a:rect r="r" b="b" t="t" l="l"/>
            <a:pathLst>
              <a:path h="7545961" w="6555931">
                <a:moveTo>
                  <a:pt x="0" y="0"/>
                </a:moveTo>
                <a:lnTo>
                  <a:pt x="6555931" y="0"/>
                </a:lnTo>
                <a:lnTo>
                  <a:pt x="6555931" y="7545961"/>
                </a:lnTo>
                <a:lnTo>
                  <a:pt x="0" y="7545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83652" y="6880967"/>
            <a:ext cx="231708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020E13"/>
                </a:solidFill>
                <a:latin typeface="CS Gordon Serif"/>
              </a:rPr>
              <a:t>RESPONSIVE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1881">
            <a:off x="-124587" y="5591774"/>
            <a:ext cx="7725537" cy="8229600"/>
          </a:xfrm>
          <a:custGeom>
            <a:avLst/>
            <a:gdLst/>
            <a:ahLst/>
            <a:cxnLst/>
            <a:rect r="r" b="b" t="t" l="l"/>
            <a:pathLst>
              <a:path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98985" y="293302"/>
            <a:ext cx="4678394" cy="9507665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t="-2514" r="0" b="-251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40884" y="5557518"/>
            <a:ext cx="3950147" cy="3950147"/>
          </a:xfrm>
          <a:custGeom>
            <a:avLst/>
            <a:gdLst/>
            <a:ahLst/>
            <a:cxnLst/>
            <a:rect r="r" b="b" t="t" l="l"/>
            <a:pathLst>
              <a:path h="3950147" w="3950147">
                <a:moveTo>
                  <a:pt x="0" y="0"/>
                </a:moveTo>
                <a:lnTo>
                  <a:pt x="3950147" y="0"/>
                </a:lnTo>
                <a:lnTo>
                  <a:pt x="3950147" y="3950147"/>
                </a:lnTo>
                <a:lnTo>
                  <a:pt x="0" y="3950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8974" y="293302"/>
            <a:ext cx="4891099" cy="8583998"/>
          </a:xfrm>
          <a:custGeom>
            <a:avLst/>
            <a:gdLst/>
            <a:ahLst/>
            <a:cxnLst/>
            <a:rect r="r" b="b" t="t" l="l"/>
            <a:pathLst>
              <a:path h="8583998" w="4891099">
                <a:moveTo>
                  <a:pt x="0" y="0"/>
                </a:moveTo>
                <a:lnTo>
                  <a:pt x="4891099" y="0"/>
                </a:lnTo>
                <a:lnTo>
                  <a:pt x="4891099" y="8583998"/>
                </a:lnTo>
                <a:lnTo>
                  <a:pt x="0" y="8583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60" t="0" r="-289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51452" y="8382000"/>
            <a:ext cx="272901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000" spc="-52">
                <a:solidFill>
                  <a:srgbClr val="FFFFFF"/>
                </a:solidFill>
                <a:latin typeface="CS Gordon Serif"/>
              </a:rPr>
              <a:t>OMG ADA </a:t>
            </a:r>
          </a:p>
          <a:p>
            <a:pPr algn="ctr">
              <a:lnSpc>
                <a:spcPts val="3600"/>
              </a:lnSpc>
            </a:pPr>
            <a:r>
              <a:rPr lang="en-US" sz="2000" spc="-52">
                <a:solidFill>
                  <a:srgbClr val="FFFFFF"/>
                </a:solidFill>
                <a:latin typeface="CS Gordon Serif"/>
              </a:rPr>
              <a:t>FREYA COYYY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1881">
            <a:off x="-124587" y="5591774"/>
            <a:ext cx="7725537" cy="8229600"/>
          </a:xfrm>
          <a:custGeom>
            <a:avLst/>
            <a:gdLst/>
            <a:ahLst/>
            <a:cxnLst/>
            <a:rect r="r" b="b" t="t" l="l"/>
            <a:pathLst>
              <a:path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4947" y="308111"/>
            <a:ext cx="4678394" cy="9507665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t="-2514" r="0" b="-251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0763" y="6604192"/>
            <a:ext cx="2903473" cy="2903473"/>
          </a:xfrm>
          <a:custGeom>
            <a:avLst/>
            <a:gdLst/>
            <a:ahLst/>
            <a:cxnLst/>
            <a:rect r="r" b="b" t="t" l="l"/>
            <a:pathLst>
              <a:path h="2903473" w="2903473">
                <a:moveTo>
                  <a:pt x="0" y="0"/>
                </a:moveTo>
                <a:lnTo>
                  <a:pt x="2903473" y="0"/>
                </a:lnTo>
                <a:lnTo>
                  <a:pt x="2903473" y="2903473"/>
                </a:lnTo>
                <a:lnTo>
                  <a:pt x="0" y="2903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3165" y="514350"/>
            <a:ext cx="5805138" cy="8478965"/>
          </a:xfrm>
          <a:custGeom>
            <a:avLst/>
            <a:gdLst/>
            <a:ahLst/>
            <a:cxnLst/>
            <a:rect r="r" b="b" t="t" l="l"/>
            <a:pathLst>
              <a:path h="8478965" w="5805138">
                <a:moveTo>
                  <a:pt x="0" y="0"/>
                </a:moveTo>
                <a:lnTo>
                  <a:pt x="5805138" y="0"/>
                </a:lnTo>
                <a:lnTo>
                  <a:pt x="5805138" y="8478965"/>
                </a:lnTo>
                <a:lnTo>
                  <a:pt x="0" y="8478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32705" y="8714130"/>
            <a:ext cx="3859589" cy="110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Open Sans Bold"/>
              </a:rPr>
              <a:t>ayank ayank,ad ad </a:t>
            </a:r>
          </a:p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Open Sans Bold"/>
              </a:rPr>
              <a:t>aja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1881">
            <a:off x="-124587" y="5591774"/>
            <a:ext cx="7725537" cy="8229600"/>
          </a:xfrm>
          <a:custGeom>
            <a:avLst/>
            <a:gdLst/>
            <a:ahLst/>
            <a:cxnLst/>
            <a:rect r="r" b="b" t="t" l="l"/>
            <a:pathLst>
              <a:path h="8229600" w="7725537">
                <a:moveTo>
                  <a:pt x="0" y="0"/>
                </a:moveTo>
                <a:lnTo>
                  <a:pt x="7725537" y="0"/>
                </a:lnTo>
                <a:lnTo>
                  <a:pt x="7725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51909" y="389667"/>
            <a:ext cx="4678394" cy="9507665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0" t="-2514" r="0" b="-251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004874" y="389667"/>
            <a:ext cx="4678394" cy="9507665"/>
            <a:chOff x="0" y="0"/>
            <a:chExt cx="5001260" cy="10163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0" t="-2514" r="0" b="-2514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887" r="-7947" b="-651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676299" y="-2414632"/>
            <a:ext cx="4583001" cy="4921344"/>
          </a:xfrm>
          <a:custGeom>
            <a:avLst/>
            <a:gdLst/>
            <a:ahLst/>
            <a:cxnLst/>
            <a:rect r="r" b="b" t="t" l="l"/>
            <a:pathLst>
              <a:path h="4921344" w="4583001">
                <a:moveTo>
                  <a:pt x="0" y="0"/>
                </a:moveTo>
                <a:lnTo>
                  <a:pt x="4583001" y="0"/>
                </a:lnTo>
                <a:lnTo>
                  <a:pt x="4583001" y="4921343"/>
                </a:lnTo>
                <a:lnTo>
                  <a:pt x="0" y="4921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706344" y="6783993"/>
            <a:ext cx="755627" cy="4114800"/>
          </a:xfrm>
          <a:custGeom>
            <a:avLst/>
            <a:gdLst/>
            <a:ahLst/>
            <a:cxnLst/>
            <a:rect r="r" b="b" t="t" l="l"/>
            <a:pathLst>
              <a:path h="4114800" w="755627">
                <a:moveTo>
                  <a:pt x="0" y="0"/>
                </a:moveTo>
                <a:lnTo>
                  <a:pt x="755627" y="0"/>
                </a:lnTo>
                <a:lnTo>
                  <a:pt x="755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95682">
            <a:off x="14209017" y="-2793059"/>
            <a:ext cx="5451399" cy="5598356"/>
          </a:xfrm>
          <a:custGeom>
            <a:avLst/>
            <a:gdLst/>
            <a:ahLst/>
            <a:cxnLst/>
            <a:rect r="r" b="b" t="t" l="l"/>
            <a:pathLst>
              <a:path h="5598356" w="5451399">
                <a:moveTo>
                  <a:pt x="0" y="0"/>
                </a:moveTo>
                <a:lnTo>
                  <a:pt x="5451399" y="0"/>
                </a:lnTo>
                <a:lnTo>
                  <a:pt x="5451399" y="5598356"/>
                </a:lnTo>
                <a:lnTo>
                  <a:pt x="0" y="559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84157" y="713042"/>
            <a:ext cx="2336038" cy="811773"/>
          </a:xfrm>
          <a:custGeom>
            <a:avLst/>
            <a:gdLst/>
            <a:ahLst/>
            <a:cxnLst/>
            <a:rect r="r" b="b" t="t" l="l"/>
            <a:pathLst>
              <a:path h="811773" w="2336038">
                <a:moveTo>
                  <a:pt x="0" y="0"/>
                </a:moveTo>
                <a:lnTo>
                  <a:pt x="2336038" y="0"/>
                </a:lnTo>
                <a:lnTo>
                  <a:pt x="2336038" y="811773"/>
                </a:lnTo>
                <a:lnTo>
                  <a:pt x="0" y="8117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2975" y="1803493"/>
            <a:ext cx="10591378" cy="133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40"/>
              </a:lnSpc>
            </a:pPr>
            <a:r>
              <a:rPr lang="en-US" sz="9400">
                <a:solidFill>
                  <a:srgbClr val="FFD600"/>
                </a:solidFill>
                <a:latin typeface="HK Modular Bold"/>
              </a:rPr>
              <a:t>KESIMPULAN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975" y="609752"/>
            <a:ext cx="7030787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HK Modular Bold"/>
              </a:rPr>
              <a:t>SWIFT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75" y="-718883"/>
            <a:ext cx="7030787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HK Modular Bold"/>
              </a:rPr>
              <a:t>SWIFT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9095" y="7200341"/>
            <a:ext cx="214971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624516" y="339632"/>
            <a:ext cx="1378137" cy="1378137"/>
          </a:xfrm>
          <a:custGeom>
            <a:avLst/>
            <a:gdLst/>
            <a:ahLst/>
            <a:cxnLst/>
            <a:rect r="r" b="b" t="t" l="l"/>
            <a:pathLst>
              <a:path h="1378137" w="1378137">
                <a:moveTo>
                  <a:pt x="0" y="0"/>
                </a:moveTo>
                <a:lnTo>
                  <a:pt x="1378137" y="0"/>
                </a:lnTo>
                <a:lnTo>
                  <a:pt x="1378137" y="1378136"/>
                </a:lnTo>
                <a:lnTo>
                  <a:pt x="0" y="137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1568" y="3162950"/>
            <a:ext cx="17676432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S Gordon Serif"/>
              </a:rPr>
              <a:t>Dalam projek ini dapat ditarik kesimpulan sebagai berikut: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S Gordon Serif"/>
              </a:rPr>
              <a:t>1.Aplikasi E-Echanted Book ini dapat memudahkan para mahasiswa Fakultas Teknik Universitas Sultan Ageng Tirtayasa dalam mengakses dan mencari materi materi pembalajaran.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S Gordon Serif"/>
              </a:rPr>
              <a:t>2.Aplikasi ini juga bisa menjadi fasilitas kolaborasi dan diskusi antar mahasiswa.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S Gordon Serif"/>
              </a:rPr>
              <a:t>3.Aplikasi ini juga memudahkan mahasiswa dalam pembelajaran online (daring).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2162240" y="7676591"/>
            <a:ext cx="6620609" cy="6231648"/>
          </a:xfrm>
          <a:custGeom>
            <a:avLst/>
            <a:gdLst/>
            <a:ahLst/>
            <a:cxnLst/>
            <a:rect r="r" b="b" t="t" l="l"/>
            <a:pathLst>
              <a:path h="6231648" w="6620609">
                <a:moveTo>
                  <a:pt x="6620609" y="0"/>
                </a:moveTo>
                <a:lnTo>
                  <a:pt x="0" y="0"/>
                </a:lnTo>
                <a:lnTo>
                  <a:pt x="0" y="6231648"/>
                </a:lnTo>
                <a:lnTo>
                  <a:pt x="6620609" y="6231648"/>
                </a:lnTo>
                <a:lnTo>
                  <a:pt x="6620609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074173" y="-372525"/>
            <a:ext cx="3054442" cy="2802451"/>
          </a:xfrm>
          <a:custGeom>
            <a:avLst/>
            <a:gdLst/>
            <a:ahLst/>
            <a:cxnLst/>
            <a:rect r="r" b="b" t="t" l="l"/>
            <a:pathLst>
              <a:path h="2802451" w="3054442">
                <a:moveTo>
                  <a:pt x="3054442" y="0"/>
                </a:moveTo>
                <a:lnTo>
                  <a:pt x="0" y="0"/>
                </a:lnTo>
                <a:lnTo>
                  <a:pt x="0" y="2802450"/>
                </a:lnTo>
                <a:lnTo>
                  <a:pt x="3054442" y="2802450"/>
                </a:lnTo>
                <a:lnTo>
                  <a:pt x="30544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5168" y="9190794"/>
            <a:ext cx="1774895" cy="1628466"/>
          </a:xfrm>
          <a:custGeom>
            <a:avLst/>
            <a:gdLst/>
            <a:ahLst/>
            <a:cxnLst/>
            <a:rect r="r" b="b" t="t" l="l"/>
            <a:pathLst>
              <a:path h="1628466" w="1774895">
                <a:moveTo>
                  <a:pt x="0" y="0"/>
                </a:moveTo>
                <a:lnTo>
                  <a:pt x="1774895" y="0"/>
                </a:lnTo>
                <a:lnTo>
                  <a:pt x="1774895" y="1628466"/>
                </a:lnTo>
                <a:lnTo>
                  <a:pt x="0" y="162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91628">
            <a:off x="14857516" y="5141812"/>
            <a:ext cx="4270135" cy="4385247"/>
          </a:xfrm>
          <a:custGeom>
            <a:avLst/>
            <a:gdLst/>
            <a:ahLst/>
            <a:cxnLst/>
            <a:rect r="r" b="b" t="t" l="l"/>
            <a:pathLst>
              <a:path h="4385247" w="4270135">
                <a:moveTo>
                  <a:pt x="0" y="0"/>
                </a:moveTo>
                <a:lnTo>
                  <a:pt x="4270135" y="0"/>
                </a:lnTo>
                <a:lnTo>
                  <a:pt x="4270135" y="4385247"/>
                </a:lnTo>
                <a:lnTo>
                  <a:pt x="0" y="438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20775">
            <a:off x="-1297021" y="2434005"/>
            <a:ext cx="4270135" cy="4385247"/>
          </a:xfrm>
          <a:custGeom>
            <a:avLst/>
            <a:gdLst/>
            <a:ahLst/>
            <a:cxnLst/>
            <a:rect r="r" b="b" t="t" l="l"/>
            <a:pathLst>
              <a:path h="4385247" w="4270135">
                <a:moveTo>
                  <a:pt x="0" y="0"/>
                </a:moveTo>
                <a:lnTo>
                  <a:pt x="4270134" y="0"/>
                </a:lnTo>
                <a:lnTo>
                  <a:pt x="4270134" y="4385248"/>
                </a:lnTo>
                <a:lnTo>
                  <a:pt x="0" y="4385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526214" y="1542645"/>
            <a:ext cx="431321" cy="7201710"/>
            <a:chOff x="0" y="0"/>
            <a:chExt cx="575094" cy="9602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4768" y="2949405"/>
              <a:ext cx="290307" cy="6652875"/>
            </a:xfrm>
            <a:custGeom>
              <a:avLst/>
              <a:gdLst/>
              <a:ahLst/>
              <a:cxnLst/>
              <a:rect r="r" b="b" t="t" l="l"/>
              <a:pathLst>
                <a:path h="6652875" w="290307">
                  <a:moveTo>
                    <a:pt x="0" y="0"/>
                  </a:moveTo>
                  <a:lnTo>
                    <a:pt x="290307" y="0"/>
                  </a:lnTo>
                  <a:lnTo>
                    <a:pt x="290307" y="6652875"/>
                  </a:lnTo>
                  <a:lnTo>
                    <a:pt x="0" y="6652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962989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4"/>
                  </a:lnTo>
                  <a:lnTo>
                    <a:pt x="0" y="57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981494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5"/>
                  </a:lnTo>
                  <a:lnTo>
                    <a:pt x="0" y="575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4"/>
                  </a:lnTo>
                  <a:lnTo>
                    <a:pt x="0" y="57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955756" y="376178"/>
            <a:ext cx="1570458" cy="1542645"/>
            <a:chOff x="0" y="0"/>
            <a:chExt cx="2093944" cy="20568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885" r="0" b="885"/>
            <a:stretch>
              <a:fillRect/>
            </a:stretch>
          </p:blipFill>
          <p:spPr>
            <a:xfrm flipH="false" flipV="false">
              <a:off x="0" y="0"/>
              <a:ext cx="2093944" cy="205686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-10800000">
            <a:off x="330465" y="1542645"/>
            <a:ext cx="431321" cy="7201710"/>
            <a:chOff x="0" y="0"/>
            <a:chExt cx="575094" cy="9602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64768" y="2949405"/>
              <a:ext cx="290307" cy="6652875"/>
            </a:xfrm>
            <a:custGeom>
              <a:avLst/>
              <a:gdLst/>
              <a:ahLst/>
              <a:cxnLst/>
              <a:rect r="r" b="b" t="t" l="l"/>
              <a:pathLst>
                <a:path h="6652875" w="290307">
                  <a:moveTo>
                    <a:pt x="0" y="0"/>
                  </a:moveTo>
                  <a:lnTo>
                    <a:pt x="290307" y="0"/>
                  </a:lnTo>
                  <a:lnTo>
                    <a:pt x="290307" y="6652875"/>
                  </a:lnTo>
                  <a:lnTo>
                    <a:pt x="0" y="6652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962989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4"/>
                  </a:lnTo>
                  <a:lnTo>
                    <a:pt x="0" y="57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981494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5"/>
                  </a:lnTo>
                  <a:lnTo>
                    <a:pt x="0" y="575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5094" cy="575094"/>
            </a:xfrm>
            <a:custGeom>
              <a:avLst/>
              <a:gdLst/>
              <a:ahLst/>
              <a:cxnLst/>
              <a:rect r="r" b="b" t="t" l="l"/>
              <a:pathLst>
                <a:path h="575094" w="575094">
                  <a:moveTo>
                    <a:pt x="0" y="0"/>
                  </a:moveTo>
                  <a:lnTo>
                    <a:pt x="575094" y="0"/>
                  </a:lnTo>
                  <a:lnTo>
                    <a:pt x="575094" y="575094"/>
                  </a:lnTo>
                  <a:lnTo>
                    <a:pt x="0" y="57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328170" y="1028700"/>
            <a:ext cx="9631660" cy="7143481"/>
          </a:xfrm>
          <a:custGeom>
            <a:avLst/>
            <a:gdLst/>
            <a:ahLst/>
            <a:cxnLst/>
            <a:rect r="r" b="b" t="t" l="l"/>
            <a:pathLst>
              <a:path h="7143481" w="9631660">
                <a:moveTo>
                  <a:pt x="0" y="0"/>
                </a:moveTo>
                <a:lnTo>
                  <a:pt x="9631660" y="0"/>
                </a:lnTo>
                <a:lnTo>
                  <a:pt x="9631660" y="7143481"/>
                </a:lnTo>
                <a:lnTo>
                  <a:pt x="0" y="7143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86606" y="8814085"/>
            <a:ext cx="10914788" cy="119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2"/>
              </a:lnSpc>
              <a:spcBef>
                <a:spcPct val="0"/>
              </a:spcBef>
            </a:pPr>
            <a:r>
              <a:rPr lang="en-US" sz="8274" u="none">
                <a:solidFill>
                  <a:srgbClr val="FFFFFF"/>
                </a:solidFill>
                <a:latin typeface="HK Modular Bold"/>
              </a:rPr>
              <a:t>TERIMA KASIH!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73297" y="8811030"/>
            <a:ext cx="10914788" cy="119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2"/>
              </a:lnSpc>
            </a:pPr>
            <a:r>
              <a:rPr lang="en-US" sz="8274">
                <a:solidFill>
                  <a:srgbClr val="FFFFFF"/>
                </a:solidFill>
                <a:latin typeface="HK Modular Bold"/>
              </a:rPr>
              <a:t>TERIMA KASIH!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DAFuljfB6a0</dc:identifier>
  <dcterms:modified xsi:type="dcterms:W3CDTF">2011-08-01T06:04:30Z</dcterms:modified>
  <cp:revision>1</cp:revision>
  <dc:title>Presentasi Teknologi Teknologi dalam Hidup Konsumen Elemen 3D Ungu Biru</dc:title>
</cp:coreProperties>
</file>